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338" r:id="rId3"/>
    <p:sldId id="380" r:id="rId4"/>
    <p:sldId id="381" r:id="rId5"/>
    <p:sldId id="382" r:id="rId6"/>
    <p:sldId id="384" r:id="rId7"/>
    <p:sldId id="383" r:id="rId8"/>
    <p:sldId id="379" r:id="rId9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053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rofessorcesarcosta.com.br/upload/imagens_upload/Apostila%20Codesys%20Avancada.pdf" TargetMode="External"/><Relationship Id="rId5" Type="http://schemas.openxmlformats.org/officeDocument/2006/relationships/hyperlink" Target="http://professorcesarcosta.com.br/upload/imagens_upload/Apostila%20-%20CLP%20-%20Lista%20de%20instru%C3%A7%C3%B5es.pdf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04048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CONTROLE DE SISTEMAS DE EVENTOS DISCRETOS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2082018" y="1916745"/>
            <a:ext cx="659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Aplicação de Linguagem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Instruction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1">
            <a:extLst>
              <a:ext uri="{FF2B5EF4-FFF2-40B4-BE49-F238E27FC236}">
                <a16:creationId xmlns:a16="http://schemas.microsoft.com/office/drawing/2014/main" id="{61DFA130-7807-4157-A36F-783BCED6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619" y="896066"/>
            <a:ext cx="988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Aplicação da Linguagem </a:t>
            </a:r>
            <a:r>
              <a:rPr lang="pt-BR" altLang="pt-BR" sz="2800" b="1" dirty="0" err="1"/>
              <a:t>Instruction</a:t>
            </a:r>
            <a:r>
              <a:rPr lang="pt-BR" altLang="pt-BR" sz="2800" b="1" dirty="0"/>
              <a:t> List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0A459D1-ED2D-B9DD-3E34-87553D1844DA}"/>
              </a:ext>
            </a:extLst>
          </p:cNvPr>
          <p:cNvSpPr txBox="1"/>
          <p:nvPr/>
        </p:nvSpPr>
        <p:spPr>
          <a:xfrm>
            <a:off x="580103" y="1601859"/>
            <a:ext cx="538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Exercício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B608D63-2CC3-EB85-5478-D4D8FBCBB4B2}"/>
              </a:ext>
            </a:extLst>
          </p:cNvPr>
          <p:cNvSpPr txBox="1"/>
          <p:nvPr/>
        </p:nvSpPr>
        <p:spPr>
          <a:xfrm>
            <a:off x="501445" y="2349909"/>
            <a:ext cx="974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1) O desenho a seguir representa uma instalação para carga e descarga de vagões, que deverá ser automatizada. O cliente enviou as especificações do projeto, que são apresentadas a seguir. 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A5AB233-C3AC-715D-BB68-51C6EABBD87A}"/>
              </a:ext>
            </a:extLst>
          </p:cNvPr>
          <p:cNvSpPr txBox="1"/>
          <p:nvPr/>
        </p:nvSpPr>
        <p:spPr>
          <a:xfrm>
            <a:off x="580103" y="3500284"/>
            <a:ext cx="9537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aluno deverá implementar a solução no software CodeSys em Linguagem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Instruction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Fluxograma funcional;</a:t>
            </a:r>
          </a:p>
          <a:p>
            <a:pPr marL="342900" lvl="0" indent="-342900" algn="just">
              <a:buFont typeface="+mj-lt"/>
              <a:buAutoNum type="alphaLcParenR"/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</a:rPr>
              <a:t>Tabela de entradas e saídas;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Listagem do programa em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Instruction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Simulação do programa off-line;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IHM do programa; 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lphaLcParenR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Teste on-line no CLP.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514026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1">
            <a:extLst>
              <a:ext uri="{FF2B5EF4-FFF2-40B4-BE49-F238E27FC236}">
                <a16:creationId xmlns:a16="http://schemas.microsoft.com/office/drawing/2014/main" id="{61DFA130-7807-4157-A36F-783BCED6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619" y="896066"/>
            <a:ext cx="988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Aplicação da Linguagem </a:t>
            </a:r>
            <a:r>
              <a:rPr lang="pt-BR" altLang="pt-BR" sz="2800" b="1" dirty="0" err="1"/>
              <a:t>Instruction</a:t>
            </a:r>
            <a:r>
              <a:rPr lang="pt-BR" altLang="pt-BR" sz="2800" b="1" dirty="0"/>
              <a:t> List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0A459D1-ED2D-B9DD-3E34-87553D1844DA}"/>
              </a:ext>
            </a:extLst>
          </p:cNvPr>
          <p:cNvSpPr txBox="1"/>
          <p:nvPr/>
        </p:nvSpPr>
        <p:spPr>
          <a:xfrm>
            <a:off x="580103" y="1601859"/>
            <a:ext cx="538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Carga e descarga de vagões</a:t>
            </a:r>
          </a:p>
        </p:txBody>
      </p:sp>
      <p:pic>
        <p:nvPicPr>
          <p:cNvPr id="1026" name="Imagem 2">
            <a:extLst>
              <a:ext uri="{FF2B5EF4-FFF2-40B4-BE49-F238E27FC236}">
                <a16:creationId xmlns:a16="http://schemas.microsoft.com/office/drawing/2014/main" id="{E89409EF-8CCE-6FF3-D28A-304501168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007" y="2372749"/>
            <a:ext cx="6126163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115761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1">
            <a:extLst>
              <a:ext uri="{FF2B5EF4-FFF2-40B4-BE49-F238E27FC236}">
                <a16:creationId xmlns:a16="http://schemas.microsoft.com/office/drawing/2014/main" id="{61DFA130-7807-4157-A36F-783BCED6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619" y="896066"/>
            <a:ext cx="9881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Carga e Descarga de Vagões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0A459D1-ED2D-B9DD-3E34-87553D1844DA}"/>
              </a:ext>
            </a:extLst>
          </p:cNvPr>
          <p:cNvSpPr txBox="1"/>
          <p:nvPr/>
        </p:nvSpPr>
        <p:spPr>
          <a:xfrm>
            <a:off x="580103" y="1601859"/>
            <a:ext cx="5388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Descrição do Funcionamento: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7C99ACE-64DD-0685-2151-E67749AC8800}"/>
              </a:ext>
            </a:extLst>
          </p:cNvPr>
          <p:cNvSpPr txBox="1"/>
          <p:nvPr/>
        </p:nvSpPr>
        <p:spPr>
          <a:xfrm>
            <a:off x="707923" y="2359742"/>
            <a:ext cx="92816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chave S1 liga o sistema, a chave S2 desliga o sistema e H1 indica o sistema ligado;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Quando o vagão está posicionado o sensor S3 é atuado;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Quando o vagão é posicionado, ele é travado por Y2;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Após o vagão ser travado, a esteira (motor M1) é ligada e inicia o ciclo de enchimento do vagão;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válvula YA abre o silo;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pressostato P por meio do sensor S4, quando é atuado, indica que o vagão está cheio;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Então, fecha a válvula Yb, fechando o silo;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Espera 10 segundos;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Destrava o vagão, liberando Y2;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948690" algn="l"/>
              </a:tabLs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sistema supervisiona o sensor S3 por 20 segundos, se ele não for acionado, último vagão, desliga a esteira Motor M1. 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31146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B4DD7BB-FC87-849E-4880-A186C1F81B68}"/>
              </a:ext>
            </a:extLst>
          </p:cNvPr>
          <p:cNvSpPr txBox="1"/>
          <p:nvPr/>
        </p:nvSpPr>
        <p:spPr>
          <a:xfrm>
            <a:off x="206477" y="265471"/>
            <a:ext cx="920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 de Fluxograma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4AAB3EF-D49F-F837-E7E3-1999E7B55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0103" y="481806"/>
            <a:ext cx="5191125" cy="6381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434235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B4DD7BB-FC87-849E-4880-A186C1F81B68}"/>
              </a:ext>
            </a:extLst>
          </p:cNvPr>
          <p:cNvSpPr txBox="1"/>
          <p:nvPr/>
        </p:nvSpPr>
        <p:spPr>
          <a:xfrm>
            <a:off x="206477" y="265471"/>
            <a:ext cx="920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 de Tabela de Entradas e Saídas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D058689-3A87-51FD-44FD-7A083F3B4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062" y="781843"/>
            <a:ext cx="5667375" cy="5781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223363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B4DD7BB-FC87-849E-4880-A186C1F81B68}"/>
              </a:ext>
            </a:extLst>
          </p:cNvPr>
          <p:cNvSpPr txBox="1"/>
          <p:nvPr/>
        </p:nvSpPr>
        <p:spPr>
          <a:xfrm>
            <a:off x="206477" y="265471"/>
            <a:ext cx="9202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Exemplo de IHM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6BC4937-CC8A-C782-71D8-D030EC32B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900" y="1624806"/>
            <a:ext cx="5981700" cy="40957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0480874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4" name="CaixaDeTexto 1">
            <a:extLst>
              <a:ext uri="{FF2B5EF4-FFF2-40B4-BE49-F238E27FC236}">
                <a16:creationId xmlns:a16="http://schemas.microsoft.com/office/drawing/2014/main" id="{2200B140-21F4-402A-A6EE-FA817172D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521" y="3417043"/>
            <a:ext cx="580949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http://professorcesarcosta.com.br/upload/imagens_upload/Apostila_do_Curso_Clp-1.pdf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CCECCF6-00B8-4F50-B61B-076D2526AE7E}"/>
              </a:ext>
            </a:extLst>
          </p:cNvPr>
          <p:cNvSpPr txBox="1"/>
          <p:nvPr/>
        </p:nvSpPr>
        <p:spPr>
          <a:xfrm>
            <a:off x="4200561" y="982020"/>
            <a:ext cx="59281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hlinkClick r:id="rId5"/>
              </a:rPr>
              <a:t>http://professorcesarcosta.com.br/upload/imagens_upload/Apostila%20-%20CLP%20-%20Lista%20de%20instru%C3%A7%C3%B5es.pdf</a:t>
            </a:r>
            <a:endParaRPr lang="pt-BR" altLang="pt-BR" sz="1800" dirty="0"/>
          </a:p>
        </p:txBody>
      </p:sp>
      <p:sp>
        <p:nvSpPr>
          <p:cNvPr id="17" name="CaixaDeTexto 8">
            <a:extLst>
              <a:ext uri="{FF2B5EF4-FFF2-40B4-BE49-F238E27FC236}">
                <a16:creationId xmlns:a16="http://schemas.microsoft.com/office/drawing/2014/main" id="{DBD295C4-C871-4338-B745-90ABE5AFC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521" y="2296683"/>
            <a:ext cx="555966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dirty="0">
                <a:hlinkClick r:id="rId6"/>
              </a:rPr>
              <a:t>http://professorcesarcosta.com.br/upload/imagens_upload/Apostila%20Codesys%20Avancada.pdf</a:t>
            </a:r>
            <a:endParaRPr lang="pt-BR" altLang="pt-BR" sz="1928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484CC0D-EB41-C072-BA21-C6BD36A17158}"/>
              </a:ext>
            </a:extLst>
          </p:cNvPr>
          <p:cNvSpPr txBox="1"/>
          <p:nvPr/>
        </p:nvSpPr>
        <p:spPr>
          <a:xfrm>
            <a:off x="4654873" y="4923065"/>
            <a:ext cx="582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http://professorcesarcosta.com.br/disciplinas/cosed</a:t>
            </a:r>
          </a:p>
        </p:txBody>
      </p:sp>
    </p:spTree>
    <p:extLst>
      <p:ext uri="{BB962C8B-B14F-4D97-AF65-F5344CB8AC3E}">
        <p14:creationId xmlns:p14="http://schemas.microsoft.com/office/powerpoint/2010/main" val="355186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1143</TotalTime>
  <Words>392</Words>
  <Application>Microsoft Office PowerPoint</Application>
  <PresentationFormat>Personalizar</PresentationFormat>
  <Paragraphs>42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90</cp:revision>
  <dcterms:created xsi:type="dcterms:W3CDTF">2022-01-16T23:09:25Z</dcterms:created>
  <dcterms:modified xsi:type="dcterms:W3CDTF">2023-10-04T13:08:12Z</dcterms:modified>
</cp:coreProperties>
</file>